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7" r:id="rId6"/>
    <p:sldId id="269" r:id="rId7"/>
    <p:sldId id="270" r:id="rId8"/>
    <p:sldId id="271" r:id="rId9"/>
    <p:sldId id="274" r:id="rId10"/>
    <p:sldId id="272" r:id="rId11"/>
    <p:sldId id="262" r:id="rId12"/>
    <p:sldId id="260" r:id="rId13"/>
    <p:sldId id="277" r:id="rId14"/>
    <p:sldId id="268" r:id="rId15"/>
    <p:sldId id="261" r:id="rId16"/>
    <p:sldId id="263" r:id="rId17"/>
    <p:sldId id="264" r:id="rId18"/>
    <p:sldId id="273" r:id="rId19"/>
    <p:sldId id="275" r:id="rId20"/>
    <p:sldId id="265" r:id="rId21"/>
    <p:sldId id="276" r:id="rId22"/>
    <p:sldId id="26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E7DE4471-ACE5-46BA-B469-48E28A0D6CDB}">
          <p14:sldIdLst>
            <p14:sldId id="256"/>
            <p14:sldId id="257"/>
            <p14:sldId id="258"/>
            <p14:sldId id="259"/>
            <p14:sldId id="267"/>
            <p14:sldId id="269"/>
            <p14:sldId id="270"/>
            <p14:sldId id="271"/>
            <p14:sldId id="274"/>
            <p14:sldId id="272"/>
            <p14:sldId id="262"/>
            <p14:sldId id="260"/>
            <p14:sldId id="277"/>
            <p14:sldId id="268"/>
            <p14:sldId id="261"/>
            <p14:sldId id="263"/>
            <p14:sldId id="264"/>
            <p14:sldId id="273"/>
            <p14:sldId id="275"/>
            <p14:sldId id="265"/>
            <p14:sldId id="276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7249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0719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318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91956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3428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1128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1531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4977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7471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3793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9509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254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1434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023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6520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0915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88D5C-25EC-40E5-A52E-F548BAA8643B}" type="datetimeFigureOut">
              <a:rPr kumimoji="1" lang="ja-JP" altLang="en-US" smtClean="0"/>
              <a:t>2026/1/8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2B1A77A-BEAA-4B00-98D0-A3C0E4FE1F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1126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9341D3-6EF9-C1FD-8C39-95B40D3C9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65207" y="2024565"/>
            <a:ext cx="8288032" cy="1096316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4800" dirty="0"/>
              <a:t>ゲーム制作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9C89B4A-853E-DBE9-DF0C-9320542B4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541079" y="3550825"/>
            <a:ext cx="8288032" cy="469122"/>
          </a:xfrm>
        </p:spPr>
        <p:txBody>
          <a:bodyPr>
            <a:normAutofit/>
          </a:bodyPr>
          <a:lstStyle/>
          <a:p>
            <a:pPr algn="ctr"/>
            <a:r>
              <a:rPr lang="ja-JP" altLang="en-US" dirty="0"/>
              <a:t>～</a:t>
            </a:r>
            <a:r>
              <a:rPr lang="en-US" altLang="ja-JP" dirty="0"/>
              <a:t>created by AI</a:t>
            </a:r>
            <a:r>
              <a:rPr lang="ja-JP" altLang="en-US" dirty="0"/>
              <a:t>太郎～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pic>
        <p:nvPicPr>
          <p:cNvPr id="6" name="図 5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508288AE-3B35-2257-44A7-C4F5F69AE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958" y="4019947"/>
            <a:ext cx="8222372" cy="226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642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2F1B4B-5232-8B78-F06D-A36895F4D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5850B655-9C5E-63C0-C1A9-EBED29B563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457200"/>
            <a:ext cx="8199419" cy="579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20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FD2613-A239-49FA-BAB5-023AEB6B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D5D7ED6-DAD5-4FD2-987C-44EDCFA82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011" y="3060153"/>
            <a:ext cx="8035977" cy="737693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 sz="4800" dirty="0"/>
              <a:t>実際にプレイしてみます！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027CE02-6B62-5083-3CD1-24DD351DC1AB}"/>
              </a:ext>
            </a:extLst>
          </p:cNvPr>
          <p:cNvSpPr txBox="1"/>
          <p:nvPr/>
        </p:nvSpPr>
        <p:spPr>
          <a:xfrm>
            <a:off x="2756916" y="4483346"/>
            <a:ext cx="60990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"C:\Users\20554\Downloads\gravity-game9.html"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08719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333AC2-9235-19C4-8D11-4A8652FF8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ゲーム紹介２　円環ウォーズ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5987B76-F062-F78C-C8B0-5267FA1414B6}"/>
              </a:ext>
            </a:extLst>
          </p:cNvPr>
          <p:cNvSpPr txBox="1"/>
          <p:nvPr/>
        </p:nvSpPr>
        <p:spPr>
          <a:xfrm>
            <a:off x="533399" y="2518619"/>
            <a:ext cx="934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１度コードを書いてもらったけど、、無料版で、、制限かかっちゃった・・・😢</a:t>
            </a:r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E36CDED0-6CE4-835C-8F96-0E923D2C7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27911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83E4D83E-6C3E-2112-E712-EC5F91581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25866" y="2182360"/>
            <a:ext cx="5771964" cy="3881437"/>
          </a:xfrm>
          <a:prstGeom prst="rect">
            <a:avLst/>
          </a:prstGeom>
        </p:spPr>
      </p:pic>
      <p:pic>
        <p:nvPicPr>
          <p:cNvPr id="5" name="コンテンツ プレースホルダー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3F03F9B5-E6DD-CB76-4D27-3AAC6DCF4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319" y="2182360"/>
            <a:ext cx="4299721" cy="3881437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24715A1-B3FE-A466-2F42-5D18C5BD4F50}"/>
              </a:ext>
            </a:extLst>
          </p:cNvPr>
          <p:cNvSpPr txBox="1"/>
          <p:nvPr/>
        </p:nvSpPr>
        <p:spPr>
          <a:xfrm>
            <a:off x="846064" y="1169904"/>
            <a:ext cx="8759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コードを新しいチャットにペーストしたら、なんとレビューしてくれた！！！！！</a:t>
            </a: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791FE6B3-B30C-F69D-6D68-280E21CC32B8}"/>
              </a:ext>
            </a:extLst>
          </p:cNvPr>
          <p:cNvSpPr/>
          <p:nvPr/>
        </p:nvSpPr>
        <p:spPr>
          <a:xfrm>
            <a:off x="5294376" y="3867912"/>
            <a:ext cx="431490" cy="3657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5079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1656B-AA6E-7CA5-CE69-1E19F6A49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3764F7-FF81-C398-1143-5577981F0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9B80575-C3A6-8483-A4EC-C39DA347A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011" y="3060153"/>
            <a:ext cx="8035977" cy="737693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 sz="4800" dirty="0"/>
              <a:t>実際にプレイしてみます！</a:t>
            </a:r>
          </a:p>
        </p:txBody>
      </p:sp>
    </p:spTree>
    <p:extLst>
      <p:ext uri="{BB962C8B-B14F-4D97-AF65-F5344CB8AC3E}">
        <p14:creationId xmlns:p14="http://schemas.microsoft.com/office/powerpoint/2010/main" val="1088208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0B1484-C959-C686-0947-4F971D06C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ゲーム紹介３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E0A7892-DEE7-1055-F8FC-E982D673A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8994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B9B069-361B-53FB-3102-5AC69ACC7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4000" dirty="0"/>
              <a:t>AI</a:t>
            </a:r>
            <a:r>
              <a:rPr lang="ja-JP" altLang="en-US" sz="4000" dirty="0"/>
              <a:t>使用の所感</a:t>
            </a:r>
            <a:endParaRPr kumimoji="1" lang="ja-JP" altLang="en-US" sz="40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37B40F9-A472-DE4C-606D-14DCEB1CC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はじめ</a:t>
            </a:r>
            <a:r>
              <a:rPr kumimoji="1" lang="ja-JP" altLang="en-US" dirty="0"/>
              <a:t>は・・・　具体的な指示が出せなかった・・・　</a:t>
            </a:r>
          </a:p>
        </p:txBody>
      </p:sp>
      <p:pic>
        <p:nvPicPr>
          <p:cNvPr id="5" name="図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6D2825B7-18CE-ABD4-75AA-BF3054F9A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921" y="2819106"/>
            <a:ext cx="7372729" cy="293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291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7A50AFF-570F-9534-12F5-776CC8CDE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158" y="872026"/>
            <a:ext cx="8596668" cy="3880773"/>
          </a:xfrm>
        </p:spPr>
        <p:txBody>
          <a:bodyPr/>
          <a:lstStyle/>
          <a:p>
            <a:r>
              <a:rPr kumimoji="1" lang="ja-JP" altLang="en-US" dirty="0"/>
              <a:t>いまは・・・　具体的な指示が出せるようになったのでは！</a:t>
            </a:r>
          </a:p>
        </p:txBody>
      </p:sp>
      <p:pic>
        <p:nvPicPr>
          <p:cNvPr id="6" name="図 5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E17EDE4A-765C-EEF5-2EF8-7F5772E3E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015" y="1650392"/>
            <a:ext cx="6821425" cy="475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269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A5AB1E-2CE0-26FE-0CF4-CC28F99D2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5" y="609600"/>
            <a:ext cx="2930518" cy="1320800"/>
          </a:xfrm>
        </p:spPr>
        <p:txBody>
          <a:bodyPr anchor="ctr">
            <a:normAutofit/>
          </a:bodyPr>
          <a:lstStyle/>
          <a:p>
            <a:endParaRPr kumimoji="1" lang="ja-JP" alt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779BE14-4EC3-C975-7BC4-350D73748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61" y="2160589"/>
            <a:ext cx="2930517" cy="3880773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44104FC1-C3F5-2726-67E6-F5E82C4F6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634" y="5040086"/>
            <a:ext cx="4647366" cy="1817914"/>
          </a:xfrm>
          <a:prstGeom prst="rect">
            <a:avLst/>
          </a:prstGeom>
        </p:spPr>
      </p:pic>
      <p:pic>
        <p:nvPicPr>
          <p:cNvPr id="6" name="図 5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B3842348-99D1-220F-45D7-5A87810D5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61" y="330248"/>
            <a:ext cx="8044982" cy="492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17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045D81-8C97-ED67-125E-850F62BB0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気になったところ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2D003E-5884-EFC5-CFC9-03C41C254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・</a:t>
            </a:r>
            <a:r>
              <a:rPr kumimoji="1" lang="en-US" altLang="ja-JP" dirty="0"/>
              <a:t>AI</a:t>
            </a:r>
            <a:r>
              <a:rPr lang="ja-JP" altLang="en-US" dirty="0"/>
              <a:t>の</a:t>
            </a:r>
            <a:r>
              <a:rPr kumimoji="1" lang="ja-JP" altLang="en-US" dirty="0"/>
              <a:t>バージョンに</a:t>
            </a:r>
            <a:r>
              <a:rPr lang="ja-JP" altLang="en-US" dirty="0"/>
              <a:t>よって扱いやすさが変わった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・ゲーム制作においては、人間が遊べるレベルのものを作るのが難しかった</a:t>
            </a:r>
            <a:r>
              <a:rPr kumimoji="1" lang="en-US" altLang="ja-JP" dirty="0"/>
              <a:t>(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20619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E0F50D-CAF8-D414-70FF-99A4E88CB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目次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E636F33-E0F1-A247-E1B1-53997A7B3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9909748" cy="2191739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1.</a:t>
            </a:r>
            <a:r>
              <a:rPr kumimoji="1" lang="ja-JP" altLang="en-US" dirty="0"/>
              <a:t>取り組み内容と設定理由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2.</a:t>
            </a:r>
            <a:r>
              <a:rPr kumimoji="1" lang="ja-JP" altLang="en-US" dirty="0"/>
              <a:t>ゲーム紹介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3.AI</a:t>
            </a:r>
            <a:r>
              <a:rPr kumimoji="1" lang="ja-JP" altLang="en-US" dirty="0"/>
              <a:t>活用に関する所感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4.</a:t>
            </a:r>
            <a:r>
              <a:rPr kumimoji="1" lang="ja-JP" altLang="en-US" dirty="0"/>
              <a:t>まとめ</a:t>
            </a:r>
          </a:p>
        </p:txBody>
      </p:sp>
    </p:spTree>
    <p:extLst>
      <p:ext uri="{BB962C8B-B14F-4D97-AF65-F5344CB8AC3E}">
        <p14:creationId xmlns:p14="http://schemas.microsoft.com/office/powerpoint/2010/main" val="3376504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365FC4-0B08-0EB1-E035-9C666CA13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62CA8EA-1958-6B4F-02E5-3AABEB859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・やっぱり</a:t>
            </a:r>
            <a:r>
              <a:rPr kumimoji="1" lang="en-US" altLang="ja-JP" dirty="0"/>
              <a:t>AI</a:t>
            </a:r>
            <a:r>
              <a:rPr kumimoji="1" lang="ja-JP" altLang="en-US" dirty="0"/>
              <a:t>はすごい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└自分が</a:t>
            </a:r>
            <a:r>
              <a:rPr lang="ja-JP" altLang="en-US" dirty="0"/>
              <a:t>イチから作ったら何か月かかるだろうか</a:t>
            </a:r>
            <a:r>
              <a:rPr lang="en-US" altLang="ja-JP" dirty="0"/>
              <a:t>…</a:t>
            </a:r>
            <a:br>
              <a:rPr lang="en-US" altLang="ja-JP" dirty="0"/>
            </a:br>
            <a:br>
              <a:rPr lang="en-US" altLang="ja-JP" dirty="0"/>
            </a:br>
            <a:r>
              <a:rPr lang="ja-JP" altLang="en-US" dirty="0"/>
              <a:t>・国語力が大切</a:t>
            </a:r>
            <a:br>
              <a:rPr lang="en-US" altLang="ja-JP" dirty="0"/>
            </a:br>
            <a:r>
              <a:rPr lang="ja-JP" altLang="en-US" dirty="0"/>
              <a:t>　└自分の意図をより正確に伝えることが重要</a:t>
            </a:r>
            <a:r>
              <a:rPr lang="en-US" altLang="ja-JP" dirty="0"/>
              <a:t>(5W1H)</a:t>
            </a:r>
            <a:br>
              <a:rPr lang="en-US" altLang="ja-JP" dirty="0"/>
            </a:br>
            <a:br>
              <a:rPr lang="en-US" altLang="ja-JP" dirty="0"/>
            </a:br>
            <a:r>
              <a:rPr lang="ja-JP" altLang="en-US" dirty="0"/>
              <a:t>・情報を見極めよう</a:t>
            </a:r>
            <a:r>
              <a:rPr lang="en-US" altLang="ja-JP" dirty="0"/>
              <a:t>/</a:t>
            </a:r>
            <a:r>
              <a:rPr lang="ja-JP" altLang="en-US" dirty="0"/>
              <a:t>自分の考えを持とう</a:t>
            </a:r>
            <a:br>
              <a:rPr lang="en-US" altLang="ja-JP" dirty="0"/>
            </a:br>
            <a:r>
              <a:rPr lang="ja-JP" altLang="en-US" dirty="0"/>
              <a:t>　└</a:t>
            </a:r>
            <a:r>
              <a:rPr lang="en-US" altLang="ja-JP" dirty="0"/>
              <a:t>AI</a:t>
            </a:r>
            <a:r>
              <a:rPr lang="ja-JP" altLang="en-US" dirty="0"/>
              <a:t>は膨大なデータを学んで</a:t>
            </a:r>
            <a:r>
              <a:rPr lang="en-US" altLang="ja-JP" dirty="0"/>
              <a:t>”</a:t>
            </a:r>
            <a:r>
              <a:rPr lang="ja-JP" altLang="en-US" dirty="0"/>
              <a:t>予測</a:t>
            </a:r>
            <a:r>
              <a:rPr lang="en-US" altLang="ja-JP" dirty="0"/>
              <a:t>”</a:t>
            </a:r>
            <a:r>
              <a:rPr lang="ja-JP" altLang="en-US" dirty="0"/>
              <a:t>しているにすぎない</a:t>
            </a:r>
            <a:br>
              <a:rPr lang="en-US" altLang="ja-JP" dirty="0"/>
            </a:br>
            <a:r>
              <a:rPr lang="ja-JP" altLang="en-US" dirty="0"/>
              <a:t>　　└実際、コードが動かないこともあった</a:t>
            </a:r>
            <a:br>
              <a:rPr lang="en-US" altLang="ja-JP" dirty="0"/>
            </a:br>
            <a:br>
              <a:rPr lang="en-US" altLang="ja-JP" dirty="0"/>
            </a:br>
            <a:r>
              <a:rPr lang="ja-JP" altLang="en-US" dirty="0"/>
              <a:t>・</a:t>
            </a:r>
            <a:r>
              <a:rPr lang="en-US" altLang="ja-JP" dirty="0"/>
              <a:t>AI</a:t>
            </a:r>
            <a:r>
              <a:rPr lang="ja-JP" altLang="en-US" dirty="0"/>
              <a:t>に愛着湧く</a:t>
            </a:r>
            <a:endParaRPr kumimoji="1" lang="en-US" altLang="ja-JP" dirty="0"/>
          </a:p>
        </p:txBody>
      </p:sp>
      <p:pic>
        <p:nvPicPr>
          <p:cNvPr id="5" name="図 4" descr="光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1AF5E7D6-18B8-457B-5531-8B0BA1F6F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676" y="5129784"/>
            <a:ext cx="2592324" cy="172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3355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221683-C53F-0D62-1CB9-D8D4BAB15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忘年会にて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810987-441B-D91B-9F0E-3DA27D583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黒木執行役員のお言葉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この先</a:t>
            </a:r>
            <a:r>
              <a:rPr kumimoji="1" lang="en-US" altLang="ja-JP" dirty="0"/>
              <a:t>3</a:t>
            </a:r>
            <a:r>
              <a:rPr kumimoji="1" lang="ja-JP" altLang="en-US" dirty="0"/>
              <a:t>年、</a:t>
            </a:r>
            <a:r>
              <a:rPr kumimoji="1" lang="en-US" altLang="ja-JP" dirty="0"/>
              <a:t>AI</a:t>
            </a:r>
            <a:r>
              <a:rPr kumimoji="1" lang="ja-JP" altLang="en-US" dirty="0"/>
              <a:t>を使い倒しなさい</a:t>
            </a:r>
            <a:endParaRPr kumimoji="1" lang="en-US" altLang="ja-JP" dirty="0"/>
          </a:p>
          <a:p>
            <a:r>
              <a:rPr kumimoji="1" lang="en-US" altLang="ja-JP" dirty="0"/>
              <a:t>5</a:t>
            </a:r>
            <a:r>
              <a:rPr kumimoji="1" lang="ja-JP" altLang="en-US" dirty="0"/>
              <a:t>年後</a:t>
            </a:r>
            <a:r>
              <a:rPr kumimoji="1" lang="en-US" altLang="ja-JP" dirty="0"/>
              <a:t>10</a:t>
            </a:r>
            <a:r>
              <a:rPr kumimoji="1" lang="ja-JP" altLang="en-US" dirty="0"/>
              <a:t>年後の未来が変わってくる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185006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B52A81-6715-9721-AD29-18A705D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4569F18-14FD-F58D-00AA-106B493E8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6120" y="3429000"/>
            <a:ext cx="5699760" cy="542671"/>
          </a:xfrm>
        </p:spPr>
        <p:txBody>
          <a:bodyPr/>
          <a:lstStyle/>
          <a:p>
            <a:r>
              <a:rPr kumimoji="1" lang="ja-JP" altLang="en-US" dirty="0"/>
              <a:t>ご清聴ありがとうございました</a:t>
            </a:r>
          </a:p>
        </p:txBody>
      </p:sp>
    </p:spTree>
    <p:extLst>
      <p:ext uri="{BB962C8B-B14F-4D97-AF65-F5344CB8AC3E}">
        <p14:creationId xmlns:p14="http://schemas.microsoft.com/office/powerpoint/2010/main" val="1710637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5C8DCF-53B5-33BE-F066-0D1B321FE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44462" cy="983990"/>
          </a:xfrm>
        </p:spPr>
        <p:txBody>
          <a:bodyPr>
            <a:normAutofit/>
          </a:bodyPr>
          <a:lstStyle/>
          <a:p>
            <a:r>
              <a:rPr kumimoji="1" lang="ja-JP" altLang="en-US" sz="4000" dirty="0"/>
              <a:t>取り組み内容と設定目的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D471FB-3634-FDF1-EC7C-7EFA1D05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kumimoji="1" lang="ja-JP" altLang="en-US" sz="2400" dirty="0"/>
              <a:t>●取り組み内容</a:t>
            </a:r>
            <a:endParaRPr kumimoji="1" lang="en-US" altLang="ja-JP" sz="2400" dirty="0"/>
          </a:p>
          <a:p>
            <a:pPr marL="0" indent="0">
              <a:buNone/>
            </a:pPr>
            <a:r>
              <a:rPr kumimoji="1" lang="ja-JP" altLang="en-US" sz="2000" dirty="0"/>
              <a:t>・生成</a:t>
            </a:r>
            <a:r>
              <a:rPr kumimoji="1" lang="en-US" altLang="ja-JP" sz="2000" dirty="0"/>
              <a:t>AI(ChatGPT)</a:t>
            </a:r>
            <a:r>
              <a:rPr lang="ja-JP" altLang="en-US" sz="2000" dirty="0"/>
              <a:t>に多数のゲーム</a:t>
            </a:r>
            <a:r>
              <a:rPr lang="en-US" altLang="ja-JP" sz="2000" dirty="0"/>
              <a:t>(</a:t>
            </a:r>
            <a:r>
              <a:rPr lang="ja-JP" altLang="en-US" sz="2000" dirty="0"/>
              <a:t>〇本</a:t>
            </a:r>
            <a:r>
              <a:rPr lang="en-US" altLang="ja-JP" sz="2000" dirty="0"/>
              <a:t>)</a:t>
            </a:r>
            <a:r>
              <a:rPr lang="ja-JP" altLang="en-US" sz="2000" dirty="0"/>
              <a:t>を作ってもらいました！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■設定理由</a:t>
            </a:r>
            <a:endParaRPr lang="en-US" altLang="ja-JP" sz="2400" dirty="0"/>
          </a:p>
          <a:p>
            <a:pPr marL="0" indent="0">
              <a:buNone/>
            </a:pPr>
            <a:r>
              <a:rPr kumimoji="1" lang="ja-JP" altLang="en-US" sz="2000" dirty="0"/>
              <a:t>・生成</a:t>
            </a:r>
            <a:r>
              <a:rPr kumimoji="1" lang="en-US" altLang="ja-JP" sz="2000" dirty="0"/>
              <a:t>AI</a:t>
            </a:r>
            <a:r>
              <a:rPr kumimoji="1" lang="ja-JP" altLang="en-US" sz="2000" dirty="0"/>
              <a:t>の活用に関心があった</a:t>
            </a:r>
            <a:endParaRPr kumimoji="1" lang="en-US" altLang="ja-JP" sz="2000" dirty="0"/>
          </a:p>
          <a:p>
            <a:pPr marL="0" indent="0">
              <a:buNone/>
            </a:pPr>
            <a:endParaRPr lang="en-US" altLang="ja-JP" sz="2000" dirty="0"/>
          </a:p>
          <a:p>
            <a:pPr marL="0" indent="0">
              <a:buNone/>
            </a:pPr>
            <a:r>
              <a:rPr lang="ja-JP" altLang="en-US" sz="2000" dirty="0"/>
              <a:t>・ゲーム制作に興味があった</a:t>
            </a:r>
            <a:endParaRPr lang="en-US" altLang="ja-JP" sz="2000" dirty="0"/>
          </a:p>
          <a:p>
            <a:pPr marL="0" indent="0">
              <a:buNone/>
            </a:pPr>
            <a:r>
              <a:rPr kumimoji="1" lang="ja-JP" altLang="en-US" sz="2000" dirty="0"/>
              <a:t>　└</a:t>
            </a:r>
            <a:r>
              <a:rPr kumimoji="1" lang="en-US" altLang="ja-JP" sz="2000" dirty="0"/>
              <a:t>Unity</a:t>
            </a:r>
            <a:r>
              <a:rPr kumimoji="1" lang="ja-JP" altLang="en-US" sz="2000" dirty="0"/>
              <a:t>などのゲームエンジンで作るのもいいけど、、</a:t>
            </a:r>
            <a:endParaRPr kumimoji="1" lang="en-US" altLang="ja-JP" sz="2000" dirty="0"/>
          </a:p>
          <a:p>
            <a:pPr marL="0" indent="0">
              <a:buNone/>
            </a:pPr>
            <a:r>
              <a:rPr lang="ja-JP" altLang="en-US" sz="2000" dirty="0"/>
              <a:t>　　</a:t>
            </a:r>
            <a:r>
              <a:rPr kumimoji="1" lang="ja-JP" altLang="en-US" sz="2000" dirty="0"/>
              <a:t>開発工程</a:t>
            </a:r>
            <a:r>
              <a:rPr lang="ja-JP" altLang="en-US" sz="2000" dirty="0"/>
              <a:t>に</a:t>
            </a:r>
            <a:r>
              <a:rPr kumimoji="1" lang="ja-JP" altLang="en-US" sz="2000" dirty="0"/>
              <a:t>時間がかかり、</a:t>
            </a:r>
            <a:r>
              <a:rPr lang="ja-JP" altLang="en-US" sz="2000" dirty="0"/>
              <a:t>アイデア</a:t>
            </a:r>
            <a:r>
              <a:rPr lang="en-US" altLang="ja-JP" sz="2000" dirty="0"/>
              <a:t>(</a:t>
            </a:r>
            <a:r>
              <a:rPr lang="ja-JP" altLang="en-US" sz="2000" dirty="0"/>
              <a:t>企画や設計</a:t>
            </a:r>
            <a:r>
              <a:rPr lang="en-US" altLang="ja-JP" sz="2000" dirty="0"/>
              <a:t>)</a:t>
            </a:r>
            <a:r>
              <a:rPr lang="ja-JP" altLang="en-US" sz="2000" dirty="0"/>
              <a:t>はあっても量産できない・・・</a:t>
            </a:r>
            <a:endParaRPr lang="en-US" altLang="ja-JP" sz="2000" dirty="0"/>
          </a:p>
          <a:p>
            <a:pPr marL="0" indent="0">
              <a:buNone/>
            </a:pPr>
            <a:endParaRPr lang="en-US" altLang="ja-JP" sz="2000" dirty="0"/>
          </a:p>
          <a:p>
            <a:pPr marL="0" indent="0">
              <a:buNone/>
            </a:pPr>
            <a:r>
              <a:rPr lang="ja-JP" altLang="en-US" sz="2000" dirty="0"/>
              <a:t>・プロンプト</a:t>
            </a:r>
            <a:r>
              <a:rPr lang="en-US" altLang="ja-JP" sz="2000" dirty="0"/>
              <a:t>(</a:t>
            </a:r>
            <a:r>
              <a:rPr lang="ja-JP" altLang="en-US" sz="2000" dirty="0"/>
              <a:t>命令文</a:t>
            </a:r>
            <a:r>
              <a:rPr lang="en-US" altLang="ja-JP" sz="2000" dirty="0"/>
              <a:t>)</a:t>
            </a:r>
            <a:r>
              <a:rPr lang="ja-JP" altLang="en-US" sz="2000" dirty="0"/>
              <a:t>の使い方を学びたかった</a:t>
            </a:r>
            <a:endParaRPr kumimoji="1" lang="en-US" altLang="ja-JP" sz="2000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71293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5DC61E-16FD-D9A4-B673-9EFFAD80A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ゲーム紹介</a:t>
            </a:r>
            <a:r>
              <a:rPr kumimoji="1" lang="en-US" altLang="ja-JP" sz="4000" dirty="0"/>
              <a:t>1</a:t>
            </a:r>
            <a:r>
              <a:rPr kumimoji="1" lang="ja-JP" altLang="en-US" sz="4000" dirty="0"/>
              <a:t>　重力操作ゲーム</a:t>
            </a:r>
            <a:r>
              <a:rPr lang="ja-JP" altLang="en-US" sz="4000" dirty="0"/>
              <a:t>　</a:t>
            </a:r>
            <a:endParaRPr kumimoji="1" lang="ja-JP" altLang="en-US" sz="4000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7B24DB93-D943-62F5-FAD0-2EFA79463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9685" y="2699118"/>
            <a:ext cx="3237876" cy="1495431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D6C058D-50B2-2845-DC50-1454BD9E9CAC}"/>
              </a:ext>
            </a:extLst>
          </p:cNvPr>
          <p:cNvSpPr txBox="1"/>
          <p:nvPr/>
        </p:nvSpPr>
        <p:spPr>
          <a:xfrm>
            <a:off x="479685" y="1523586"/>
            <a:ext cx="8169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●プロンプト（命令文）</a:t>
            </a:r>
            <a:br>
              <a:rPr kumimoji="1" lang="en-US" altLang="ja-JP" dirty="0"/>
            </a:br>
            <a:r>
              <a:rPr kumimoji="1" lang="ja-JP" altLang="en-US" dirty="0"/>
              <a:t>　</a:t>
            </a:r>
            <a:r>
              <a:rPr lang="ja-JP" altLang="en-US" dirty="0"/>
              <a:t>ゲームをたくさん作りたいです。 なるべくたくさん案を出してください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F496603-5AD9-2540-6CF0-37FF2793CC42}"/>
              </a:ext>
            </a:extLst>
          </p:cNvPr>
          <p:cNvSpPr txBox="1"/>
          <p:nvPr/>
        </p:nvSpPr>
        <p:spPr>
          <a:xfrm>
            <a:off x="479685" y="2329786"/>
            <a:ext cx="1963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■</a:t>
            </a:r>
            <a:r>
              <a:rPr kumimoji="1" lang="en-US" altLang="ja-JP" dirty="0"/>
              <a:t>AI</a:t>
            </a:r>
            <a:r>
              <a:rPr kumimoji="1" lang="ja-JP" altLang="en-US" dirty="0"/>
              <a:t>太郎の返答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83AFA82D-4FF7-7B77-2DA8-BFE596F4C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85" y="4508133"/>
            <a:ext cx="3178575" cy="1652561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E1EA17F2-CE58-2ED2-E9B8-8FDDBE033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1458" y="2699118"/>
            <a:ext cx="3113782" cy="1549581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0C140767-4F1F-FA5D-D098-713697E561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6665" y="4508133"/>
            <a:ext cx="3178575" cy="1653544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B8A1316-402F-04B7-B8AB-56386E9030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3645" y="2699118"/>
            <a:ext cx="2514175" cy="1521959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1A88E2EA-E69D-CAEF-C2AC-28DBB056DF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73645" y="4503760"/>
            <a:ext cx="2978870" cy="164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39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E43942-A39B-80D8-0715-F25D40A94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553CED14-EE77-6A56-C395-78B981471F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173" y="1930400"/>
            <a:ext cx="7062990" cy="3258817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0A0CCBB-0676-9CF4-FC56-B8036632B392}"/>
              </a:ext>
            </a:extLst>
          </p:cNvPr>
          <p:cNvSpPr/>
          <p:nvPr/>
        </p:nvSpPr>
        <p:spPr>
          <a:xfrm>
            <a:off x="1636341" y="2715985"/>
            <a:ext cx="6364659" cy="42955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1764ADA-5177-B3EA-E571-DB029EF5C2BB}"/>
              </a:ext>
            </a:extLst>
          </p:cNvPr>
          <p:cNvSpPr txBox="1"/>
          <p:nvPr/>
        </p:nvSpPr>
        <p:spPr>
          <a:xfrm>
            <a:off x="3200182" y="5604470"/>
            <a:ext cx="2277074" cy="370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これにしてみよう！</a:t>
            </a:r>
          </a:p>
        </p:txBody>
      </p:sp>
    </p:spTree>
    <p:extLst>
      <p:ext uri="{BB962C8B-B14F-4D97-AF65-F5344CB8AC3E}">
        <p14:creationId xmlns:p14="http://schemas.microsoft.com/office/powerpoint/2010/main" val="167984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F26BA9-0B2E-359C-7A23-FAA8EBDD3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4692B745-3414-075A-DF73-E9B1BE0EB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3" y="530565"/>
            <a:ext cx="8794407" cy="605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30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71A3E5-1943-6F1B-BC5D-A7844302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C9F2904-941D-4A9A-7E00-8EC589240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図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E91E98BA-6B20-D350-A9DC-5AE0B73D0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182" y="679300"/>
            <a:ext cx="7336971" cy="549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145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18FBE8-8B85-39E2-770E-F3CEF0015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グラフィカル ユーザー インターフェイス, 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F6001640-5048-7B01-185F-E035DE66E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041400"/>
            <a:ext cx="8331419" cy="503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11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D3C4C9-0214-2C90-E2C3-2692C1611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DF68F3-45A6-6B7C-9D94-AB95D2734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06" y="3340165"/>
            <a:ext cx="9509082" cy="911795"/>
          </a:xfrm>
        </p:spPr>
        <p:txBody>
          <a:bodyPr>
            <a:normAutofit/>
          </a:bodyPr>
          <a:lstStyle/>
          <a:p>
            <a:r>
              <a:rPr kumimoji="1" lang="ja-JP" altLang="en-US" sz="2800" dirty="0"/>
              <a:t>内容や拡張アイデアまでぜんぶ出してくれる・・・😲</a:t>
            </a:r>
          </a:p>
        </p:txBody>
      </p:sp>
    </p:spTree>
    <p:extLst>
      <p:ext uri="{BB962C8B-B14F-4D97-AF65-F5344CB8AC3E}">
        <p14:creationId xmlns:p14="http://schemas.microsoft.com/office/powerpoint/2010/main" val="3464690444"/>
      </p:ext>
    </p:extLst>
  </p:cSld>
  <p:clrMapOvr>
    <a:masterClrMapping/>
  </p:clrMapOvr>
</p:sld>
</file>

<file path=ppt/theme/theme1.xml><?xml version="1.0" encoding="utf-8"?>
<a:theme xmlns:a="http://schemas.openxmlformats.org/drawingml/2006/main" name="ファセット">
  <a:themeElements>
    <a:clrScheme name="ファセット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1092</TotalTime>
  <Words>420</Words>
  <Application>Microsoft Office PowerPoint</Application>
  <PresentationFormat>ワイド画面</PresentationFormat>
  <Paragraphs>46</Paragraphs>
  <Slides>22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Wingdings 3</vt:lpstr>
      <vt:lpstr>ファセット</vt:lpstr>
      <vt:lpstr>ゲーム制作</vt:lpstr>
      <vt:lpstr>目次</vt:lpstr>
      <vt:lpstr>取り組み内容と設定目的</vt:lpstr>
      <vt:lpstr>ゲーム紹介1　重力操作ゲーム　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ゲーム紹介２　円環ウォーズ</vt:lpstr>
      <vt:lpstr>PowerPoint プレゼンテーション</vt:lpstr>
      <vt:lpstr>PowerPoint プレゼンテーション</vt:lpstr>
      <vt:lpstr>ゲーム紹介３</vt:lpstr>
      <vt:lpstr>AI使用の所感</vt:lpstr>
      <vt:lpstr>PowerPoint プレゼンテーション</vt:lpstr>
      <vt:lpstr>PowerPoint プレゼンテーション</vt:lpstr>
      <vt:lpstr>気になったところ</vt:lpstr>
      <vt:lpstr>まとめ</vt:lpstr>
      <vt:lpstr>忘年会にて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大岐 玲央</dc:creator>
  <cp:lastModifiedBy>大岐 玲央</cp:lastModifiedBy>
  <cp:revision>10</cp:revision>
  <dcterms:created xsi:type="dcterms:W3CDTF">2025-12-04T07:24:41Z</dcterms:created>
  <dcterms:modified xsi:type="dcterms:W3CDTF">2026-01-08T07:59:22Z</dcterms:modified>
</cp:coreProperties>
</file>

<file path=docProps/thumbnail.jpeg>
</file>